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B04D-FBA4-43B5-AE48-8EF87E174A86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DE42-4D57-483D-9D79-655D7C7FB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649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B04D-FBA4-43B5-AE48-8EF87E174A86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DE42-4D57-483D-9D79-655D7C7FB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547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B04D-FBA4-43B5-AE48-8EF87E174A86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DE42-4D57-483D-9D79-655D7C7FB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891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B04D-FBA4-43B5-AE48-8EF87E174A86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DE42-4D57-483D-9D79-655D7C7FB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969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B04D-FBA4-43B5-AE48-8EF87E174A86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DE42-4D57-483D-9D79-655D7C7FB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4908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B04D-FBA4-43B5-AE48-8EF87E174A86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DE42-4D57-483D-9D79-655D7C7FB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223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B04D-FBA4-43B5-AE48-8EF87E174A86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DE42-4D57-483D-9D79-655D7C7FB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42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B04D-FBA4-43B5-AE48-8EF87E174A86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DE42-4D57-483D-9D79-655D7C7FB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872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B04D-FBA4-43B5-AE48-8EF87E174A86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DE42-4D57-483D-9D79-655D7C7FB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940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B04D-FBA4-43B5-AE48-8EF87E174A86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DE42-4D57-483D-9D79-655D7C7FB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7205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B04D-FBA4-43B5-AE48-8EF87E174A86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DE42-4D57-483D-9D79-655D7C7FB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256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AB04D-FBA4-43B5-AE48-8EF87E174A86}" type="datetimeFigureOut">
              <a:rPr lang="ko-KR" altLang="en-US" smtClean="0"/>
              <a:t>2021-04-21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DDE42-4D57-483D-9D79-655D7C7FB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277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1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1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A9B50288-7FCF-4E74-90B5-61614E02E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57" y="2589381"/>
            <a:ext cx="2714286" cy="26952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9B0A04-4B75-40CC-AE43-FC334F59D840}"/>
              </a:ext>
            </a:extLst>
          </p:cNvPr>
          <p:cNvSpPr txBox="1"/>
          <p:nvPr/>
        </p:nvSpPr>
        <p:spPr>
          <a:xfrm>
            <a:off x="2070100" y="5386219"/>
            <a:ext cx="1816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/>
              <a:t>1270728523</a:t>
            </a:r>
            <a:endParaRPr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F4F60F20-97F3-46C0-8E17-B7BD208C09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738" y="2685171"/>
            <a:ext cx="2609524" cy="288571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9EF01BB-52D7-40C7-9521-35A2FC233B19}"/>
              </a:ext>
            </a:extLst>
          </p:cNvPr>
          <p:cNvSpPr txBox="1"/>
          <p:nvPr/>
        </p:nvSpPr>
        <p:spPr>
          <a:xfrm>
            <a:off x="5600700" y="5386219"/>
            <a:ext cx="1816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/>
              <a:t>491279206</a:t>
            </a:r>
            <a:endParaRPr lang="ko-KR" altLang="en-US" dirty="0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12680615-E475-4CCF-985A-B85E56B77A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576" y="2741762"/>
            <a:ext cx="2619048" cy="254285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1257CD1-6B46-4470-8384-742EFA876CD8}"/>
              </a:ext>
            </a:extLst>
          </p:cNvPr>
          <p:cNvSpPr txBox="1"/>
          <p:nvPr/>
        </p:nvSpPr>
        <p:spPr>
          <a:xfrm>
            <a:off x="9537700" y="5386219"/>
            <a:ext cx="1816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/>
              <a:t>540391320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87019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820607F8-3141-4F2D-A969-5612FA04A7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91" y="230175"/>
            <a:ext cx="4615171" cy="340952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F212CB2-8107-425B-8BDE-C20DFFD85DBC}"/>
              </a:ext>
            </a:extLst>
          </p:cNvPr>
          <p:cNvSpPr txBox="1"/>
          <p:nvPr/>
        </p:nvSpPr>
        <p:spPr>
          <a:xfrm>
            <a:off x="2026542" y="3691776"/>
            <a:ext cx="16603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/>
              <a:t>1214820268</a:t>
            </a:r>
            <a:endParaRPr lang="ko-KR" altLang="en-US" dirty="0"/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C967CD06-8774-4122-9EA8-C55719F001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194" y="285878"/>
            <a:ext cx="2834411" cy="345894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D26D88D-E187-437B-8422-909C7CD6F314}"/>
              </a:ext>
            </a:extLst>
          </p:cNvPr>
          <p:cNvSpPr txBox="1"/>
          <p:nvPr/>
        </p:nvSpPr>
        <p:spPr>
          <a:xfrm>
            <a:off x="6560273" y="3810872"/>
            <a:ext cx="16603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/>
              <a:t>1266698984</a:t>
            </a:r>
            <a:endParaRPr lang="ko-KR" altLang="en-US" dirty="0"/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932A3608-A305-4493-943A-DE4BC095C3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549" y="4800600"/>
            <a:ext cx="3311553" cy="412231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7717737-36BC-4451-BB56-0F9385E7D089}"/>
              </a:ext>
            </a:extLst>
          </p:cNvPr>
          <p:cNvSpPr txBox="1"/>
          <p:nvPr/>
        </p:nvSpPr>
        <p:spPr>
          <a:xfrm>
            <a:off x="6711418" y="8970818"/>
            <a:ext cx="16603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/>
              <a:t>1297701890</a:t>
            </a:r>
            <a:endParaRPr lang="ko-KR" altLang="en-US" dirty="0"/>
          </a:p>
        </p:txBody>
      </p:sp>
      <p:pic>
        <p:nvPicPr>
          <p:cNvPr id="20" name="그림 19">
            <a:extLst>
              <a:ext uri="{FF2B5EF4-FFF2-40B4-BE49-F238E27FC236}">
                <a16:creationId xmlns:a16="http://schemas.microsoft.com/office/drawing/2014/main" id="{4421A782-C916-4FEC-BE8B-200583B958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418" y="4769725"/>
            <a:ext cx="3105724" cy="376607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044745B-F2D7-44D4-ACBD-3DA67BDB6B25}"/>
              </a:ext>
            </a:extLst>
          </p:cNvPr>
          <p:cNvSpPr txBox="1"/>
          <p:nvPr/>
        </p:nvSpPr>
        <p:spPr>
          <a:xfrm>
            <a:off x="2086142" y="8589187"/>
            <a:ext cx="16603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/>
              <a:t>1256807536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5659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7</Words>
  <Application>Microsoft Office PowerPoint</Application>
  <PresentationFormat>A3 용지(297x420mm)</PresentationFormat>
  <Paragraphs>7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영훈</dc:creator>
  <cp:lastModifiedBy>김 영훈</cp:lastModifiedBy>
  <cp:revision>5</cp:revision>
  <dcterms:created xsi:type="dcterms:W3CDTF">2021-04-21T07:28:18Z</dcterms:created>
  <dcterms:modified xsi:type="dcterms:W3CDTF">2021-04-21T08:05:27Z</dcterms:modified>
</cp:coreProperties>
</file>